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312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A0E2-774C-4047-82D1-BC843B699423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DC7C-E6FD-4B38-9147-71FA2EF1F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1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A0E2-774C-4047-82D1-BC843B699423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DC7C-E6FD-4B38-9147-71FA2EF1F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4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A0E2-774C-4047-82D1-BC843B699423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DC7C-E6FD-4B38-9147-71FA2EF1F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0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A0E2-774C-4047-82D1-BC843B699423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DC7C-E6FD-4B38-9147-71FA2EF1F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7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A0E2-774C-4047-82D1-BC843B699423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DC7C-E6FD-4B38-9147-71FA2EF1F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6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A0E2-774C-4047-82D1-BC843B699423}" type="datetimeFigureOut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DC7C-E6FD-4B38-9147-71FA2EF1F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7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A0E2-774C-4047-82D1-BC843B699423}" type="datetimeFigureOut">
              <a:rPr lang="en-US" smtClean="0"/>
              <a:t>2/26/15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DC7C-E6FD-4B38-9147-71FA2EF1F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A0E2-774C-4047-82D1-BC843B699423}" type="datetimeFigureOut">
              <a:rPr lang="en-US" smtClean="0"/>
              <a:t>2/26/15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DC7C-E6FD-4B38-9147-71FA2EF1F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8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A0E2-774C-4047-82D1-BC843B699423}" type="datetimeFigureOut">
              <a:rPr lang="en-US" smtClean="0"/>
              <a:t>2/26/15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DC7C-E6FD-4B38-9147-71FA2EF1F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6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A0E2-774C-4047-82D1-BC843B699423}" type="datetimeFigureOut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DC7C-E6FD-4B38-9147-71FA2EF1F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4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A0E2-774C-4047-82D1-BC843B699423}" type="datetimeFigureOut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DC7C-E6FD-4B38-9147-71FA2EF1F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21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AA0E2-774C-4047-82D1-BC843B699423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9DC7C-E6FD-4B38-9147-71FA2EF1F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9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0278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Proposed Changes to Our</a:t>
            </a:r>
            <a:br>
              <a:rPr lang="en-US" dirty="0" smtClean="0"/>
            </a:br>
            <a:r>
              <a:rPr lang="en-US" dirty="0" smtClean="0"/>
              <a:t>Articles of Association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91" y="1825624"/>
            <a:ext cx="11409218" cy="4876511"/>
          </a:xfrm>
        </p:spPr>
        <p:txBody>
          <a:bodyPr>
            <a:normAutofit/>
          </a:bodyPr>
          <a:lstStyle/>
          <a:p>
            <a:r>
              <a:rPr lang="en-US" b="0" i="0" dirty="0" smtClean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Simplify institutional membership to require accreditation as counseling psych doctoral training programs by an appropriately credentialed accrediting body. </a:t>
            </a:r>
          </a:p>
          <a:p>
            <a:r>
              <a:rPr lang="en-US" b="0" i="0" dirty="0" smtClean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Use email </a:t>
            </a:r>
            <a:r>
              <a:rPr lang="en-US" b="1" i="0" dirty="0" smtClean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or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 mail for all functions that were mail only. </a:t>
            </a:r>
          </a:p>
          <a:p>
            <a:r>
              <a:rPr lang="en-US" b="0" i="0" dirty="0" smtClean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Clarify officer election process: Still board-elected, more structured input from new board members, process for facilitating consensus among them prior to election.</a:t>
            </a:r>
          </a:p>
          <a:p>
            <a:r>
              <a:rPr lang="en-US" b="0" i="0" dirty="0" smtClean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Change Treasurer and Secretary to 2-year terms.</a:t>
            </a:r>
          </a:p>
          <a:p>
            <a:r>
              <a:rPr lang="en-US" b="0" i="0" dirty="0" smtClean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Add 4-person financial board language that was already approved</a:t>
            </a:r>
          </a:p>
          <a:p>
            <a:r>
              <a:rPr lang="en-US" b="0" i="0" dirty="0" smtClean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Drop Survey Coordinator—shift duties to existing positions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97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1109" y="738364"/>
            <a:ext cx="110974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Simplifying membership to require programs be accredited as counseling psych doctoral training programs by any appropriately credentialed accrediting body. </a:t>
            </a:r>
          </a:p>
          <a:p>
            <a:r>
              <a:rPr lang="en-US" b="0" i="0" dirty="0" smtClean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Email or mail could be used for all functions that were mail only. </a:t>
            </a:r>
          </a:p>
          <a:p>
            <a:r>
              <a:rPr lang="en-US" b="0" i="0" dirty="0" smtClean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Our current practice is different from this description of officer election. </a:t>
            </a:r>
          </a:p>
          <a:p>
            <a:r>
              <a:rPr lang="en-US" b="0" i="0" dirty="0" smtClean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Change Treasurer and Secretary to 2-year terms</a:t>
            </a:r>
          </a:p>
          <a:p>
            <a:r>
              <a:rPr lang="en-US" b="0" i="0" dirty="0" smtClean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Add financial board language</a:t>
            </a:r>
          </a:p>
          <a:p>
            <a:r>
              <a:rPr lang="en-US" b="0" i="0" dirty="0" smtClean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Drop Survey Coordinator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389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155</Words>
  <Application>Microsoft Macintosh PowerPoint</Application>
  <PresentationFormat>Custom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Proposed Changes to Our Articles of Association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Marty</dc:creator>
  <cp:lastModifiedBy>Skylar Siminovsky</cp:lastModifiedBy>
  <cp:revision>6</cp:revision>
  <dcterms:created xsi:type="dcterms:W3CDTF">2015-02-19T23:09:51Z</dcterms:created>
  <dcterms:modified xsi:type="dcterms:W3CDTF">2015-02-26T18:13:04Z</dcterms:modified>
</cp:coreProperties>
</file>